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  <p:sldMasterId id="2147483712" r:id="rId2"/>
    <p:sldMasterId id="2147483721" r:id="rId3"/>
    <p:sldMasterId id="2147483726" r:id="rId4"/>
    <p:sldMasterId id="2147483739" r:id="rId5"/>
  </p:sldMasterIdLst>
  <p:notesMasterIdLst>
    <p:notesMasterId r:id="rId25"/>
  </p:notesMasterIdLst>
  <p:sldIdLst>
    <p:sldId id="302" r:id="rId6"/>
    <p:sldId id="286" r:id="rId7"/>
    <p:sldId id="287" r:id="rId8"/>
    <p:sldId id="301" r:id="rId9"/>
    <p:sldId id="256" r:id="rId10"/>
    <p:sldId id="282" r:id="rId11"/>
    <p:sldId id="292" r:id="rId12"/>
    <p:sldId id="291" r:id="rId13"/>
    <p:sldId id="261" r:id="rId14"/>
    <p:sldId id="257" r:id="rId15"/>
    <p:sldId id="321" r:id="rId16"/>
    <p:sldId id="268" r:id="rId17"/>
    <p:sldId id="293" r:id="rId18"/>
    <p:sldId id="294" r:id="rId19"/>
    <p:sldId id="295" r:id="rId20"/>
    <p:sldId id="296" r:id="rId21"/>
    <p:sldId id="260" r:id="rId22"/>
    <p:sldId id="25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53" y="59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3B46-6601-4EF2-8B8E-68170E5DB26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49CA-5370-4504-9C50-79009DFDB6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6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19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2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4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1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7671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32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8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1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8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4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6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3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7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90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65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27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22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69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25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9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157536" y="1588445"/>
            <a:ext cx="58769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04801"/>
            <a:ext cx="3276600" cy="282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141" y="457200"/>
            <a:ext cx="357710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054" y="3816847"/>
            <a:ext cx="350769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7705" y="2438401"/>
            <a:ext cx="425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594360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247" y="584531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32F87-6774-4938-9C4F-F9BACD3B7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-152400"/>
            <a:ext cx="2988354" cy="155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610715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36" y="1539707"/>
            <a:ext cx="5894057" cy="46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36" y="1589450"/>
            <a:ext cx="5894057" cy="45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09" y="1589450"/>
            <a:ext cx="5777111" cy="45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2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3" y="304800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2001667"/>
            <a:ext cx="10058400" cy="39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3" y="429402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2062113"/>
            <a:ext cx="10058400" cy="38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4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3341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4000" y="40386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749FC-392D-4B9B-BEBA-A56EDA961083}"/>
              </a:ext>
            </a:extLst>
          </p:cNvPr>
          <p:cNvSpPr txBox="1"/>
          <p:nvPr/>
        </p:nvSpPr>
        <p:spPr>
          <a:xfrm>
            <a:off x="2855919" y="40386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38252-CA25-4B6D-BDE6-4056F1140474}"/>
              </a:ext>
            </a:extLst>
          </p:cNvPr>
          <p:cNvSpPr txBox="1"/>
          <p:nvPr/>
        </p:nvSpPr>
        <p:spPr>
          <a:xfrm>
            <a:off x="2933700" y="46114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D9114D-08F9-4B77-8F5B-E4172F05CCAB}"/>
              </a:ext>
            </a:extLst>
          </p:cNvPr>
          <p:cNvSpPr txBox="1"/>
          <p:nvPr/>
        </p:nvSpPr>
        <p:spPr>
          <a:xfrm>
            <a:off x="6134100" y="457646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0C719-21D7-4492-ADF5-D2C472BAEE40}"/>
              </a:ext>
            </a:extLst>
          </p:cNvPr>
          <p:cNvSpPr txBox="1"/>
          <p:nvPr/>
        </p:nvSpPr>
        <p:spPr>
          <a:xfrm>
            <a:off x="1790700" y="511432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BC8F14-2DA6-4530-95A5-C604092D5684}"/>
              </a:ext>
            </a:extLst>
          </p:cNvPr>
          <p:cNvSpPr txBox="1"/>
          <p:nvPr/>
        </p:nvSpPr>
        <p:spPr>
          <a:xfrm>
            <a:off x="7734300" y="5146596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F42D6-D181-4043-8BF3-3CC41CC53AAA}"/>
              </a:ext>
            </a:extLst>
          </p:cNvPr>
          <p:cNvSpPr txBox="1"/>
          <p:nvPr/>
        </p:nvSpPr>
        <p:spPr>
          <a:xfrm>
            <a:off x="5029200" y="56782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3B6F38-85F1-4AB4-82A1-202DD6D01030}"/>
              </a:ext>
            </a:extLst>
          </p:cNvPr>
          <p:cNvSpPr txBox="1"/>
          <p:nvPr/>
        </p:nvSpPr>
        <p:spPr>
          <a:xfrm>
            <a:off x="3429000" y="228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của mẹ và xe của bé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148A4-8D3C-4B7B-B41B-1045FB20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" y="0"/>
            <a:ext cx="1682361" cy="753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64B08-AAD7-4EBE-A75B-2A8C7E365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95" b="158"/>
          <a:stretch/>
        </p:blipFill>
        <p:spPr>
          <a:xfrm>
            <a:off x="2300009" y="1400399"/>
            <a:ext cx="7616437" cy="505247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2286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2935606" y="2343157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9192" y="4963239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9192" y="4971126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69490" y="2410406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32: oi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64E0E-ABB8-47B5-B21E-39158C4C1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1622108" cy="47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D94AA-934C-4283-B5C5-DDE3F0970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224502"/>
            <a:ext cx="10058400" cy="4357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258CA-FA18-4FD8-8F31-7B6B5AF85E1E}"/>
              </a:ext>
            </a:extLst>
          </p:cNvPr>
          <p:cNvSpPr txBox="1"/>
          <p:nvPr/>
        </p:nvSpPr>
        <p:spPr>
          <a:xfrm>
            <a:off x="3239588" y="5767724"/>
            <a:ext cx="6567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con mời bạn đi xem hội.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0076A-2584-4A2D-BEE0-9B0FD121F4D9}"/>
              </a:ext>
            </a:extLst>
          </p:cNvPr>
          <p:cNvSpPr txBox="1"/>
          <p:nvPr/>
        </p:nvSpPr>
        <p:spPr>
          <a:xfrm>
            <a:off x="3239588" y="5767725"/>
            <a:ext cx="742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m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đi xem h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595912" y="1783705"/>
            <a:ext cx="4894943" cy="3411356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9282" y="1996666"/>
            <a:ext cx="40392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kumimoji="0" lang="en-GB" sz="17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721255" cy="896302"/>
          </a:xfrm>
          <a:prstGeom prst="rect">
            <a:avLst/>
          </a:prstGeom>
        </p:spPr>
      </p:pic>
      <p:pic>
        <p:nvPicPr>
          <p:cNvPr id="3" name="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8583" y="4585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552370" y="1783704"/>
            <a:ext cx="4894943" cy="3411356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4448" y="1996665"/>
            <a:ext cx="40392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kumimoji="0" lang="en-GB" sz="17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1514856" cy="788825"/>
          </a:xfrm>
          <a:prstGeom prst="rect">
            <a:avLst/>
          </a:prstGeom>
        </p:spPr>
      </p:pic>
      <p:pic>
        <p:nvPicPr>
          <p:cNvPr id="3" name="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041" y="4585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595912" y="1783705"/>
            <a:ext cx="4894943" cy="3411356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077" y="1996666"/>
            <a:ext cx="40392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kumimoji="0" lang="en-GB" sz="17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1514856" cy="788825"/>
          </a:xfrm>
          <a:prstGeom prst="rect">
            <a:avLst/>
          </a:prstGeom>
        </p:spPr>
      </p:pic>
      <p:pic>
        <p:nvPicPr>
          <p:cNvPr id="3" name="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8583" y="4585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066801"/>
            <a:ext cx="205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10668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67200" y="2286000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43600" y="2286000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3400" y="3276600"/>
            <a:ext cx="3276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4419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4419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19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5638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4400" y="44196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800" y="5638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10668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89E384-7C2E-4C7C-88AA-A600D9644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68242"/>
            <a:ext cx="2864424" cy="149157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160</Words>
  <Application>Microsoft Office PowerPoint</Application>
  <PresentationFormat>Widescreen</PresentationFormat>
  <Paragraphs>52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微软雅黑</vt:lpstr>
      <vt:lpstr>.VnAvant</vt:lpstr>
      <vt:lpstr>Arial</vt:lpstr>
      <vt:lpstr>Arial-Rounded</vt:lpstr>
      <vt:lpstr>Calibri</vt:lpstr>
      <vt:lpstr>Calibri Light</vt:lpstr>
      <vt:lpstr>Times New Roman</vt:lpstr>
      <vt:lpstr>Wingdings</vt:lpstr>
      <vt:lpstr>Office Theme</vt:lpstr>
      <vt:lpstr>1_Office 主题</vt:lpstr>
      <vt:lpstr>包图主题2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I_K57_2006 TRẦN BẢO LÂM</cp:lastModifiedBy>
  <cp:revision>17</cp:revision>
  <dcterms:created xsi:type="dcterms:W3CDTF">2020-08-12T11:52:00Z</dcterms:created>
  <dcterms:modified xsi:type="dcterms:W3CDTF">2021-11-11T12:13:44Z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